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1" r:id="rId3"/>
    <p:sldId id="263" r:id="rId4"/>
    <p:sldId id="258" r:id="rId5"/>
    <p:sldId id="262" r:id="rId6"/>
    <p:sldId id="259" r:id="rId7"/>
    <p:sldId id="266" r:id="rId8"/>
    <p:sldId id="276" r:id="rId9"/>
    <p:sldId id="264" r:id="rId10"/>
    <p:sldId id="278" r:id="rId11"/>
    <p:sldId id="267" r:id="rId12"/>
    <p:sldId id="27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49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Ziniu</a:t>
            </a:r>
            <a:r>
              <a:rPr lang="en-US" dirty="0" smtClean="0"/>
              <a:t>(Aaron) </a:t>
            </a:r>
            <a:r>
              <a:rPr lang="en-US" dirty="0" smtClean="0"/>
              <a:t>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</a:t>
            </a:r>
            <a:r>
              <a:rPr lang="en-US" sz="2400" dirty="0" smtClean="0"/>
              <a:t>game</a:t>
            </a:r>
            <a:r>
              <a:rPr lang="en-US" sz="2400" dirty="0" smtClean="0"/>
              <a:t>.</a:t>
            </a:r>
          </a:p>
          <a:p>
            <a:pPr marL="922058" lvl="1" indent="-236258"/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evaluated value of moving mouse to 8 directions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2400" dirty="0" smtClean="0"/>
              <a:t>Game State</a:t>
            </a:r>
            <a:r>
              <a:rPr lang="en-US" sz="2400" dirty="0"/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Positions </a:t>
            </a:r>
            <a:r>
              <a:rPr lang="en-US" sz="2400" dirty="0">
                <a:solidFill>
                  <a:srgbClr val="FF0000"/>
                </a:solidFill>
              </a:rPr>
              <a:t>of mouse, cat and cheese.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</a:t>
            </a:r>
            <a:r>
              <a:rPr lang="en-US" sz="2400" dirty="0" smtClean="0"/>
              <a:t>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</a:t>
            </a:r>
            <a:r>
              <a:rPr lang="en-US" dirty="0">
                <a:solidFill>
                  <a:srgbClr val="FF0000"/>
                </a:solidFill>
              </a:rPr>
              <a:t>(move direction)</a:t>
            </a:r>
            <a:r>
              <a:rPr lang="en-US" dirty="0" smtClean="0"/>
              <a:t> by </a:t>
            </a:r>
            <a:r>
              <a:rPr lang="en-US" dirty="0" smtClean="0"/>
              <a:t>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Got cheese, Reward= +50 .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Caught by cat, Reward=-100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60" y="43132"/>
            <a:ext cx="1901953" cy="185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Play using greedy mouse.</a:t>
            </a:r>
          </a:p>
          <a:p>
            <a:pPr marL="514350" indent="-514350">
              <a:buFontTx/>
              <a:buAutoNum type="arabicPeriod"/>
            </a:pPr>
            <a:r>
              <a:rPr lang="en-US" dirty="0"/>
              <a:t>Play using smart mouse without training.</a:t>
            </a:r>
          </a:p>
          <a:p>
            <a:pPr marL="514350" indent="-514350">
              <a:buFontTx/>
              <a:buAutoNum type="arabicPeriod"/>
            </a:pPr>
            <a:r>
              <a:rPr lang="en-US" dirty="0"/>
              <a:t>Train for 5000 time and play</a:t>
            </a:r>
            <a:r>
              <a:rPr lang="en-US" dirty="0" smtClean="0"/>
              <a:t>.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/>
              <a:t>Train for more 50000 time and play.</a:t>
            </a:r>
          </a:p>
          <a:p>
            <a:pPr marL="514350" indent="-514350">
              <a:buAutoNum type="arabicPeriod"/>
            </a:pPr>
            <a:r>
              <a:rPr lang="en-US" dirty="0"/>
              <a:t>Switch to next map and training </a:t>
            </a:r>
            <a:r>
              <a:rPr lang="en-US" dirty="0" smtClean="0"/>
              <a:t>30000 </a:t>
            </a:r>
            <a:r>
              <a:rPr lang="en-US" dirty="0"/>
              <a:t>times and play.</a:t>
            </a:r>
          </a:p>
          <a:p>
            <a:pPr marL="514350" indent="-514350">
              <a:buAutoNum type="arabicPeriod"/>
            </a:pPr>
            <a:r>
              <a:rPr lang="en-US" dirty="0"/>
              <a:t>Change punish to 100 and do </a:t>
            </a:r>
            <a:r>
              <a:rPr lang="en-US" smtClean="0"/>
              <a:t>the step 5 </a:t>
            </a:r>
            <a:r>
              <a:rPr lang="en-US" dirty="0"/>
              <a:t>again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/>
              <a:t>RL teaches an AI agent how to play a </a:t>
            </a:r>
            <a:r>
              <a:rPr lang="en-US" sz="2400" dirty="0" smtClean="0"/>
              <a:t>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Simulates </a:t>
            </a:r>
            <a:r>
              <a:rPr lang="en-US" sz="2400" dirty="0" smtClean="0"/>
              <a:t>“Cause-and-effect</a:t>
            </a:r>
            <a:r>
              <a:rPr lang="en-US" sz="2400" dirty="0" smtClean="0"/>
              <a:t>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stores learning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to take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5" y="54576"/>
            <a:ext cx="2509936" cy="1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1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Challenging gameplay</a:t>
            </a:r>
            <a:endParaRPr lang="en-US" sz="2800" dirty="0" smtClean="0"/>
          </a:p>
          <a:p>
            <a:pPr lvl="1"/>
            <a:r>
              <a:rPr lang="en-US" dirty="0" smtClean="0"/>
              <a:t>RL can provide better challenges</a:t>
            </a:r>
            <a:endParaRPr lang="en-US" sz="2800" dirty="0" smtClean="0"/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r>
              <a:rPr lang="en-US" dirty="0" smtClean="0"/>
              <a:t>Replay value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Choose correct parameters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possible combinations</a:t>
            </a:r>
          </a:p>
          <a:p>
            <a:pPr lvl="1"/>
            <a:r>
              <a:rPr lang="en-US" dirty="0" smtClean="0"/>
              <a:t>Memory storage: size vs. </a:t>
            </a:r>
            <a:r>
              <a:rPr lang="en-US" dirty="0" smtClean="0"/>
              <a:t>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???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Requires many </a:t>
            </a:r>
            <a:r>
              <a:rPr lang="en-US" sz="2800" dirty="0" smtClean="0"/>
              <a:t>“epochs</a:t>
            </a:r>
            <a:r>
              <a:rPr lang="en-US" sz="2800" dirty="0" smtClean="0"/>
              <a:t>”</a:t>
            </a:r>
            <a:endParaRPr lang="en-US" sz="2800" dirty="0" smtClean="0"/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Balance new vs</a:t>
            </a:r>
            <a:r>
              <a:rPr lang="en-US" sz="2800" dirty="0" smtClean="0"/>
              <a:t>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Choose correct parameters</a:t>
            </a:r>
          </a:p>
          <a:p>
            <a:pPr lvl="1"/>
            <a:r>
              <a:rPr lang="en-US" dirty="0"/>
              <a:t>All possible combinations</a:t>
            </a:r>
          </a:p>
          <a:p>
            <a:pPr lvl="1"/>
            <a:r>
              <a:rPr lang="en-US" dirty="0"/>
              <a:t>Memory storage: size vs. speed</a:t>
            </a:r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diagonally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Smart mouse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Greedy mouse</a:t>
            </a:r>
            <a:endParaRPr lang="en-US" sz="2800" dirty="0" smtClean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19" y="2119439"/>
            <a:ext cx="4729353" cy="31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</a:t>
            </a:r>
            <a:r>
              <a:rPr lang="en-US" sz="2400" dirty="0" smtClean="0"/>
              <a:t>Q-value == better </a:t>
            </a:r>
            <a:r>
              <a:rPr lang="en-US" sz="2400" dirty="0" smtClean="0"/>
              <a:t>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</a:t>
            </a:r>
            <a:r>
              <a:rPr lang="en-US" sz="2400" dirty="0" smtClean="0"/>
              <a:t>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12" y="73203"/>
            <a:ext cx="1868627" cy="18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510</Words>
  <Application>Microsoft Office PowerPoint</Application>
  <PresentationFormat>自定义</PresentationFormat>
  <Paragraphs>126</Paragraphs>
  <Slides>19</Slides>
  <Notes>5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StarSymbol</vt:lpstr>
      <vt:lpstr>Microsoft YaHei</vt:lpstr>
      <vt:lpstr>Arial</vt:lpstr>
      <vt:lpstr>Calibri</vt:lpstr>
      <vt:lpstr>Mangal</vt:lpstr>
      <vt:lpstr>Segoe UI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Benefits of RL</vt:lpstr>
      <vt:lpstr>Implementation choices</vt:lpstr>
      <vt:lpstr>RL Challenges</vt:lpstr>
      <vt:lpstr>Rules: Cat versus Mouse</vt:lpstr>
      <vt:lpstr>Rules: Cat versus Mouse</vt:lpstr>
      <vt:lpstr>Q-Learning</vt:lpstr>
      <vt:lpstr>Q-Learning</vt:lpstr>
      <vt:lpstr>Q-Learning in this game</vt:lpstr>
      <vt:lpstr>Gameplay demo</vt:lpstr>
      <vt:lpstr>Show time!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philomel yang</cp:lastModifiedBy>
  <cp:revision>41</cp:revision>
  <dcterms:created xsi:type="dcterms:W3CDTF">2014-07-13T15:52:40Z</dcterms:created>
  <dcterms:modified xsi:type="dcterms:W3CDTF">2014-07-17T05:48:07Z</dcterms:modified>
</cp:coreProperties>
</file>